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4" d="100"/>
          <a:sy n="74" d="100"/>
        </p:scale>
        <p:origin x="4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36BCEC-ABB8-484A-80BC-8C4FB41F5202}" type="datetimeFigureOut">
              <a:rPr lang="en-US" smtClean="0"/>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1600A8-DA14-4D38-8B4B-162257486300}" type="slidenum">
              <a:rPr lang="en-US" smtClean="0"/>
              <a:t>‹#›</a:t>
            </a:fld>
            <a:endParaRPr lang="en-US" dirty="0"/>
          </a:p>
        </p:txBody>
      </p:sp>
    </p:spTree>
    <p:extLst>
      <p:ext uri="{BB962C8B-B14F-4D97-AF65-F5344CB8AC3E}">
        <p14:creationId xmlns:p14="http://schemas.microsoft.com/office/powerpoint/2010/main" val="923220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36BCEC-ABB8-484A-80BC-8C4FB41F5202}" type="datetimeFigureOut">
              <a:rPr lang="en-US" smtClean="0"/>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1600A8-DA14-4D38-8B4B-162257486300}" type="slidenum">
              <a:rPr lang="en-US" smtClean="0"/>
              <a:t>‹#›</a:t>
            </a:fld>
            <a:endParaRPr lang="en-US" dirty="0"/>
          </a:p>
        </p:txBody>
      </p:sp>
    </p:spTree>
    <p:extLst>
      <p:ext uri="{BB962C8B-B14F-4D97-AF65-F5344CB8AC3E}">
        <p14:creationId xmlns:p14="http://schemas.microsoft.com/office/powerpoint/2010/main" val="166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36BCEC-ABB8-484A-80BC-8C4FB41F5202}" type="datetimeFigureOut">
              <a:rPr lang="en-US" smtClean="0"/>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1600A8-DA14-4D38-8B4B-162257486300}" type="slidenum">
              <a:rPr lang="en-US" smtClean="0"/>
              <a:t>‹#›</a:t>
            </a:fld>
            <a:endParaRPr lang="en-US" dirty="0"/>
          </a:p>
        </p:txBody>
      </p:sp>
    </p:spTree>
    <p:extLst>
      <p:ext uri="{BB962C8B-B14F-4D97-AF65-F5344CB8AC3E}">
        <p14:creationId xmlns:p14="http://schemas.microsoft.com/office/powerpoint/2010/main" val="4097623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36BCEC-ABB8-484A-80BC-8C4FB41F5202}" type="datetimeFigureOut">
              <a:rPr lang="en-US" smtClean="0"/>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1600A8-DA14-4D38-8B4B-162257486300}" type="slidenum">
              <a:rPr lang="en-US" smtClean="0"/>
              <a:t>‹#›</a:t>
            </a:fld>
            <a:endParaRPr lang="en-US" dirty="0"/>
          </a:p>
        </p:txBody>
      </p:sp>
    </p:spTree>
    <p:extLst>
      <p:ext uri="{BB962C8B-B14F-4D97-AF65-F5344CB8AC3E}">
        <p14:creationId xmlns:p14="http://schemas.microsoft.com/office/powerpoint/2010/main" val="2667460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36BCEC-ABB8-484A-80BC-8C4FB41F5202}" type="datetimeFigureOut">
              <a:rPr lang="en-US" smtClean="0"/>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1600A8-DA14-4D38-8B4B-162257486300}" type="slidenum">
              <a:rPr lang="en-US" smtClean="0"/>
              <a:t>‹#›</a:t>
            </a:fld>
            <a:endParaRPr lang="en-US" dirty="0"/>
          </a:p>
        </p:txBody>
      </p:sp>
    </p:spTree>
    <p:extLst>
      <p:ext uri="{BB962C8B-B14F-4D97-AF65-F5344CB8AC3E}">
        <p14:creationId xmlns:p14="http://schemas.microsoft.com/office/powerpoint/2010/main" val="735121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36BCEC-ABB8-484A-80BC-8C4FB41F5202}" type="datetimeFigureOut">
              <a:rPr lang="en-US" smtClean="0"/>
              <a:t>9/12/2016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1600A8-DA14-4D38-8B4B-162257486300}" type="slidenum">
              <a:rPr lang="en-US" smtClean="0"/>
              <a:t>‹#›</a:t>
            </a:fld>
            <a:endParaRPr lang="en-US" dirty="0"/>
          </a:p>
        </p:txBody>
      </p:sp>
    </p:spTree>
    <p:extLst>
      <p:ext uri="{BB962C8B-B14F-4D97-AF65-F5344CB8AC3E}">
        <p14:creationId xmlns:p14="http://schemas.microsoft.com/office/powerpoint/2010/main" val="1878111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36BCEC-ABB8-484A-80BC-8C4FB41F5202}" type="datetimeFigureOut">
              <a:rPr lang="en-US" smtClean="0"/>
              <a:t>9/12/2016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1600A8-DA14-4D38-8B4B-162257486300}" type="slidenum">
              <a:rPr lang="en-US" smtClean="0"/>
              <a:t>‹#›</a:t>
            </a:fld>
            <a:endParaRPr lang="en-US" dirty="0"/>
          </a:p>
        </p:txBody>
      </p:sp>
    </p:spTree>
    <p:extLst>
      <p:ext uri="{BB962C8B-B14F-4D97-AF65-F5344CB8AC3E}">
        <p14:creationId xmlns:p14="http://schemas.microsoft.com/office/powerpoint/2010/main" val="2786798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36BCEC-ABB8-484A-80BC-8C4FB41F5202}" type="datetimeFigureOut">
              <a:rPr lang="en-US" smtClean="0"/>
              <a:t>9/12/2016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1600A8-DA14-4D38-8B4B-162257486300}" type="slidenum">
              <a:rPr lang="en-US" smtClean="0"/>
              <a:t>‹#›</a:t>
            </a:fld>
            <a:endParaRPr lang="en-US" dirty="0"/>
          </a:p>
        </p:txBody>
      </p:sp>
    </p:spTree>
    <p:extLst>
      <p:ext uri="{BB962C8B-B14F-4D97-AF65-F5344CB8AC3E}">
        <p14:creationId xmlns:p14="http://schemas.microsoft.com/office/powerpoint/2010/main" val="655278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36BCEC-ABB8-484A-80BC-8C4FB41F5202}" type="datetimeFigureOut">
              <a:rPr lang="en-US" smtClean="0"/>
              <a:t>9/12/2016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1600A8-DA14-4D38-8B4B-162257486300}" type="slidenum">
              <a:rPr lang="en-US" smtClean="0"/>
              <a:t>‹#›</a:t>
            </a:fld>
            <a:endParaRPr lang="en-US" dirty="0"/>
          </a:p>
        </p:txBody>
      </p:sp>
    </p:spTree>
    <p:extLst>
      <p:ext uri="{BB962C8B-B14F-4D97-AF65-F5344CB8AC3E}">
        <p14:creationId xmlns:p14="http://schemas.microsoft.com/office/powerpoint/2010/main" val="905219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36BCEC-ABB8-484A-80BC-8C4FB41F5202}" type="datetimeFigureOut">
              <a:rPr lang="en-US" smtClean="0"/>
              <a:t>9/12/2016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1600A8-DA14-4D38-8B4B-162257486300}" type="slidenum">
              <a:rPr lang="en-US" smtClean="0"/>
              <a:t>‹#›</a:t>
            </a:fld>
            <a:endParaRPr lang="en-US" dirty="0"/>
          </a:p>
        </p:txBody>
      </p:sp>
    </p:spTree>
    <p:extLst>
      <p:ext uri="{BB962C8B-B14F-4D97-AF65-F5344CB8AC3E}">
        <p14:creationId xmlns:p14="http://schemas.microsoft.com/office/powerpoint/2010/main" val="1267935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36BCEC-ABB8-484A-80BC-8C4FB41F5202}" type="datetimeFigureOut">
              <a:rPr lang="en-US" smtClean="0"/>
              <a:t>9/12/2016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1600A8-DA14-4D38-8B4B-162257486300}" type="slidenum">
              <a:rPr lang="en-US" smtClean="0"/>
              <a:t>‹#›</a:t>
            </a:fld>
            <a:endParaRPr lang="en-US" dirty="0"/>
          </a:p>
        </p:txBody>
      </p:sp>
    </p:spTree>
    <p:extLst>
      <p:ext uri="{BB962C8B-B14F-4D97-AF65-F5344CB8AC3E}">
        <p14:creationId xmlns:p14="http://schemas.microsoft.com/office/powerpoint/2010/main" val="1797765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36BCEC-ABB8-484A-80BC-8C4FB41F5202}" type="datetimeFigureOut">
              <a:rPr lang="en-US" smtClean="0"/>
              <a:t>9/12/2016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1600A8-DA14-4D38-8B4B-162257486300}" type="slidenum">
              <a:rPr lang="en-US" smtClean="0"/>
              <a:t>‹#›</a:t>
            </a:fld>
            <a:endParaRPr lang="en-US" dirty="0"/>
          </a:p>
        </p:txBody>
      </p:sp>
    </p:spTree>
    <p:extLst>
      <p:ext uri="{BB962C8B-B14F-4D97-AF65-F5344CB8AC3E}">
        <p14:creationId xmlns:p14="http://schemas.microsoft.com/office/powerpoint/2010/main" val="3486255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0936" y="550863"/>
            <a:ext cx="9144000" cy="1506537"/>
          </a:xfrm>
        </p:spPr>
        <p:txBody>
          <a:bodyPr>
            <a:normAutofit/>
          </a:bodyPr>
          <a:lstStyle/>
          <a:p>
            <a:r>
              <a:rPr lang="en-US" sz="8800" dirty="0" smtClean="0">
                <a:latin typeface="Cooper Black" panose="0208090404030B020404" pitchFamily="18" charset="0"/>
              </a:rPr>
              <a:t>Saving Sam</a:t>
            </a:r>
            <a:endParaRPr lang="en-US" sz="8800" dirty="0">
              <a:latin typeface="Cooper Black" panose="0208090404030B020404" pitchFamily="18" charset="0"/>
            </a:endParaRPr>
          </a:p>
        </p:txBody>
      </p:sp>
      <p:pic>
        <p:nvPicPr>
          <p:cNvPr id="1028" name="Picture 4" descr="http://slg.naturalstrategies.com.au/media/news_images/worm_happy_cartoon.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747" y="2525486"/>
            <a:ext cx="4552950" cy="3419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0111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448"/>
            <a:ext cx="10515600" cy="1904546"/>
          </a:xfrm>
        </p:spPr>
        <p:txBody>
          <a:bodyPr>
            <a:normAutofit/>
          </a:bodyPr>
          <a:lstStyle/>
          <a:p>
            <a:pPr algn="ctr"/>
            <a:r>
              <a:rPr lang="en-US" sz="5400" b="1" dirty="0" smtClean="0">
                <a:latin typeface="Cooper Black" panose="0208090404030B020404" pitchFamily="18" charset="0"/>
              </a:rPr>
              <a:t>Setting Up the Scenario</a:t>
            </a:r>
            <a:r>
              <a:rPr lang="en-US" b="1" dirty="0" smtClean="0"/>
              <a:t/>
            </a:r>
            <a:br>
              <a:rPr lang="en-US" b="1" dirty="0" smtClean="0"/>
            </a:br>
            <a:endParaRPr lang="en-US" dirty="0"/>
          </a:p>
        </p:txBody>
      </p:sp>
      <p:sp>
        <p:nvSpPr>
          <p:cNvPr id="3" name="Content Placeholder 2"/>
          <p:cNvSpPr>
            <a:spLocks noGrp="1"/>
          </p:cNvSpPr>
          <p:nvPr>
            <p:ph idx="1"/>
          </p:nvPr>
        </p:nvSpPr>
        <p:spPr>
          <a:xfrm>
            <a:off x="838200" y="1845129"/>
            <a:ext cx="5497286" cy="4457700"/>
          </a:xfrm>
        </p:spPr>
        <p:txBody>
          <a:bodyPr>
            <a:normAutofit lnSpcReduction="10000"/>
          </a:bodyPr>
          <a:lstStyle/>
          <a:p>
            <a:r>
              <a:rPr lang="en-US" sz="3200" dirty="0" smtClean="0">
                <a:latin typeface="Cooper Black" panose="0208090404030B020404" pitchFamily="18" charset="0"/>
              </a:rPr>
              <a:t>Sam is stuck on a boat, and how he got there is not important, but Sam can't swim and the boat is capsized. To get to shore, Sam needs to retrieve a life jacket from underneath the boat so that he can float to shore.</a:t>
            </a:r>
          </a:p>
          <a:p>
            <a:endParaRPr lang="en-US" dirty="0"/>
          </a:p>
        </p:txBody>
      </p:sp>
      <p:pic>
        <p:nvPicPr>
          <p:cNvPr id="6146" name="Picture 2" descr="https://s-media-cache-ak0.pinimg.com/236x/bb/9f/e3/bb9fe3c62dd887ed14b5ebbea20ee88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2012" y="1845129"/>
            <a:ext cx="3526999" cy="4007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0588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latin typeface="Cooper Black" panose="0208090404030B020404" pitchFamily="18" charset="0"/>
              </a:rPr>
              <a:t>Your Objective</a:t>
            </a:r>
            <a:endParaRPr lang="en-US" sz="5400" dirty="0">
              <a:latin typeface="Cooper Black" panose="0208090404030B020404" pitchFamily="18" charset="0"/>
            </a:endParaRPr>
          </a:p>
        </p:txBody>
      </p:sp>
      <p:sp>
        <p:nvSpPr>
          <p:cNvPr id="3" name="Content Placeholder 2"/>
          <p:cNvSpPr>
            <a:spLocks noGrp="1"/>
          </p:cNvSpPr>
          <p:nvPr>
            <p:ph idx="1"/>
          </p:nvPr>
        </p:nvSpPr>
        <p:spPr/>
        <p:txBody>
          <a:bodyPr/>
          <a:lstStyle/>
          <a:p>
            <a:r>
              <a:rPr lang="en-US" dirty="0" smtClean="0">
                <a:latin typeface="Cooper Black" panose="0208090404030B020404" pitchFamily="18" charset="0"/>
              </a:rPr>
              <a:t>You and your partner's job is to save Sam by retrieving the life jacket from under the boat and putting it on Sam. Unfortunately, the only tools you can use to accomplish this task are paperclips. (2 per group)</a:t>
            </a:r>
          </a:p>
          <a:p>
            <a:endParaRPr lang="en-US" dirty="0"/>
          </a:p>
        </p:txBody>
      </p:sp>
      <p:pic>
        <p:nvPicPr>
          <p:cNvPr id="2050" name="Picture 2" descr="http://www.biologycorner.com/resources/saving-sam-setup.f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0375" y="3835399"/>
            <a:ext cx="6191250" cy="2476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6137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latin typeface="Cooper Black" panose="0208090404030B020404" pitchFamily="18" charset="0"/>
              </a:rPr>
              <a:t>Rules for “Saving Sam”</a:t>
            </a:r>
            <a:endParaRPr lang="en-US" sz="5400" dirty="0">
              <a:latin typeface="Cooper Black" panose="0208090404030B020404" pitchFamily="18" charset="0"/>
            </a:endParaRPr>
          </a:p>
        </p:txBody>
      </p:sp>
      <p:sp>
        <p:nvSpPr>
          <p:cNvPr id="3" name="Content Placeholder 2"/>
          <p:cNvSpPr>
            <a:spLocks noGrp="1"/>
          </p:cNvSpPr>
          <p:nvPr>
            <p:ph idx="1"/>
          </p:nvPr>
        </p:nvSpPr>
        <p:spPr>
          <a:xfrm>
            <a:off x="838200" y="1825625"/>
            <a:ext cx="10515600" cy="1423761"/>
          </a:xfrm>
        </p:spPr>
        <p:txBody>
          <a:bodyPr>
            <a:normAutofit/>
          </a:bodyPr>
          <a:lstStyle/>
          <a:p>
            <a:r>
              <a:rPr lang="en-US" sz="3600" dirty="0" smtClean="0">
                <a:latin typeface="Cooper Black" panose="0208090404030B020404" pitchFamily="18" charset="0"/>
              </a:rPr>
              <a:t>You cannot touch Sam, the boat, or the life preserver with your bare hands.</a:t>
            </a:r>
            <a:endParaRPr lang="en-US" sz="3600" dirty="0">
              <a:latin typeface="Cooper Black" panose="0208090404030B020404" pitchFamily="18" charset="0"/>
            </a:endParaRPr>
          </a:p>
        </p:txBody>
      </p:sp>
      <p:pic>
        <p:nvPicPr>
          <p:cNvPr id="4104" name="Picture 8" descr="http://xlcoaching.co.nz/wp-content/uploads/No-Ha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9161" y="2907309"/>
            <a:ext cx="5159829" cy="3427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6313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365125"/>
            <a:ext cx="11283043" cy="1325563"/>
          </a:xfrm>
        </p:spPr>
        <p:txBody>
          <a:bodyPr>
            <a:noAutofit/>
          </a:bodyPr>
          <a:lstStyle/>
          <a:p>
            <a:r>
              <a:rPr lang="en-US" sz="5400" dirty="0" smtClean="0">
                <a:latin typeface="Cooper Black" panose="0208090404030B020404" pitchFamily="18" charset="0"/>
              </a:rPr>
              <a:t>Important Things to Know . . . </a:t>
            </a:r>
            <a:endParaRPr lang="en-US" sz="5400" dirty="0">
              <a:latin typeface="Cooper Black" panose="0208090404030B020404" pitchFamily="18" charset="0"/>
            </a:endParaRPr>
          </a:p>
        </p:txBody>
      </p:sp>
      <p:sp>
        <p:nvSpPr>
          <p:cNvPr id="3" name="Content Placeholder 2"/>
          <p:cNvSpPr>
            <a:spLocks noGrp="1"/>
          </p:cNvSpPr>
          <p:nvPr>
            <p:ph idx="1"/>
          </p:nvPr>
        </p:nvSpPr>
        <p:spPr>
          <a:xfrm>
            <a:off x="838200" y="2253343"/>
            <a:ext cx="10515600" cy="3923620"/>
          </a:xfrm>
        </p:spPr>
        <p:txBody>
          <a:bodyPr/>
          <a:lstStyle/>
          <a:p>
            <a:r>
              <a:rPr lang="en-US" dirty="0" smtClean="0">
                <a:latin typeface="Cooper Black" panose="0208090404030B020404" pitchFamily="18" charset="0"/>
              </a:rPr>
              <a:t>A gummy worm is used to represent Sam, a gummy life saver is the life preserver and an overturned cup represents the boat.</a:t>
            </a:r>
          </a:p>
          <a:p>
            <a:endParaRPr lang="en-US" dirty="0">
              <a:latin typeface="Cooper Black" panose="0208090404030B020404" pitchFamily="18" charset="0"/>
            </a:endParaRPr>
          </a:p>
          <a:p>
            <a:r>
              <a:rPr lang="en-US" dirty="0" smtClean="0">
                <a:latin typeface="Cooper Black" panose="0208090404030B020404" pitchFamily="18" charset="0"/>
              </a:rPr>
              <a:t>worms are hermaphrodites, and Sam is technically both boy and girl, which makes the name rather appropriate. </a:t>
            </a:r>
            <a:endParaRPr lang="en-US" dirty="0">
              <a:latin typeface="Cooper Black" panose="0208090404030B020404" pitchFamily="18" charset="0"/>
            </a:endParaRPr>
          </a:p>
        </p:txBody>
      </p:sp>
      <p:pic>
        <p:nvPicPr>
          <p:cNvPr id="4" name="Picture 4" descr="http://slg.naturalstrategies.com.au/media/news_images/worm_happy_cartoon.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66918" y="4704897"/>
            <a:ext cx="2310039" cy="1734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91117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slg.naturalstrategies.com.au/media/news_images/worm_happy_cartoon.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218" y="3774168"/>
            <a:ext cx="3627744" cy="272460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199" y="234496"/>
            <a:ext cx="10515600" cy="1325563"/>
          </a:xfrm>
        </p:spPr>
        <p:txBody>
          <a:bodyPr>
            <a:normAutofit/>
          </a:bodyPr>
          <a:lstStyle/>
          <a:p>
            <a:pPr algn="ctr"/>
            <a:r>
              <a:rPr lang="en-US" sz="5400" dirty="0" smtClean="0">
                <a:latin typeface="Cooper Black" panose="0208090404030B020404" pitchFamily="18" charset="0"/>
              </a:rPr>
              <a:t>Lab Discussion Questions</a:t>
            </a:r>
            <a:endParaRPr lang="en-US" sz="5400" dirty="0">
              <a:latin typeface="Cooper Black" panose="0208090404030B020404" pitchFamily="18" charset="0"/>
            </a:endParaRPr>
          </a:p>
        </p:txBody>
      </p:sp>
      <p:sp>
        <p:nvSpPr>
          <p:cNvPr id="3" name="Content Placeholder 2"/>
          <p:cNvSpPr>
            <a:spLocks noGrp="1"/>
          </p:cNvSpPr>
          <p:nvPr>
            <p:ph idx="1"/>
          </p:nvPr>
        </p:nvSpPr>
        <p:spPr>
          <a:xfrm>
            <a:off x="2171700" y="1560059"/>
            <a:ext cx="9182099" cy="4351338"/>
          </a:xfrm>
        </p:spPr>
        <p:txBody>
          <a:bodyPr>
            <a:normAutofit lnSpcReduction="10000"/>
          </a:bodyPr>
          <a:lstStyle/>
          <a:p>
            <a:pPr marL="0" indent="0">
              <a:buNone/>
            </a:pPr>
            <a:r>
              <a:rPr lang="en-US" sz="3200" dirty="0" smtClean="0">
                <a:latin typeface="Cooper Black" panose="0208090404030B020404" pitchFamily="18" charset="0"/>
              </a:rPr>
              <a:t>1. How did you and your partner figure out how to save Sam?</a:t>
            </a:r>
          </a:p>
          <a:p>
            <a:pPr marL="0" indent="0">
              <a:buNone/>
            </a:pPr>
            <a:r>
              <a:rPr lang="en-US" sz="3200" dirty="0" smtClean="0">
                <a:latin typeface="Cooper Black" panose="0208090404030B020404" pitchFamily="18" charset="0"/>
              </a:rPr>
              <a:t>2. Would it have been easier if you were working alone? Why or why not?</a:t>
            </a:r>
          </a:p>
          <a:p>
            <a:pPr marL="0" indent="0">
              <a:buNone/>
            </a:pPr>
            <a:r>
              <a:rPr lang="en-US" sz="3200" dirty="0" smtClean="0">
                <a:latin typeface="Cooper Black" panose="0208090404030B020404" pitchFamily="18" charset="0"/>
              </a:rPr>
              <a:t>3. Was there a clear leader in your group? Did someone call the shots or make decisions 	</a:t>
            </a:r>
          </a:p>
          <a:p>
            <a:pPr marL="0" indent="0">
              <a:buNone/>
            </a:pPr>
            <a:r>
              <a:rPr lang="en-US" sz="3200" dirty="0" smtClean="0">
                <a:latin typeface="Cooper Black" panose="0208090404030B020404" pitchFamily="18" charset="0"/>
              </a:rPr>
              <a:t>4. Could Sam be saved if you had only one paperclip? </a:t>
            </a:r>
          </a:p>
          <a:p>
            <a:endParaRPr lang="en-US" dirty="0"/>
          </a:p>
        </p:txBody>
      </p:sp>
    </p:spTree>
    <p:extLst>
      <p:ext uri="{BB962C8B-B14F-4D97-AF65-F5344CB8AC3E}">
        <p14:creationId xmlns:p14="http://schemas.microsoft.com/office/powerpoint/2010/main" val="809253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232</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Cooper Black</vt:lpstr>
      <vt:lpstr>Office Theme</vt:lpstr>
      <vt:lpstr>Saving Sam</vt:lpstr>
      <vt:lpstr>Setting Up the Scenario </vt:lpstr>
      <vt:lpstr>Your Objective</vt:lpstr>
      <vt:lpstr>Rules for “Saving Sam”</vt:lpstr>
      <vt:lpstr>Important Things to Know . . . </vt:lpstr>
      <vt:lpstr>Lab Discussion Questions</vt:lpstr>
    </vt:vector>
  </TitlesOfParts>
  <Company>Methacton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Saving Sam</dc:title>
  <dc:creator>Prendergast, Dana</dc:creator>
  <cp:lastModifiedBy>Haley, Anthony</cp:lastModifiedBy>
  <cp:revision>3</cp:revision>
  <dcterms:created xsi:type="dcterms:W3CDTF">2015-09-03T12:36:55Z</dcterms:created>
  <dcterms:modified xsi:type="dcterms:W3CDTF">2016-09-12T11:58:04Z</dcterms:modified>
</cp:coreProperties>
</file>